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78" d="100"/>
          <a:sy n="78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C0C98-F80D-4AC0-9363-8CA0E8284C96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1BE65-34E7-4B8E-9214-ADA331DE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8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1BE65-34E7-4B8E-9214-ADA331DE1F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C6C5-BA23-420E-830B-708BABFC9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A2F6E-F5FA-4CEA-B0D1-607DCEBB0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0BF46-EA9E-4865-9A40-B4E3E6BB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6C425-379A-4748-AF2F-9F2AB03D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F6F55-EB68-472B-B454-1A4F10B2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9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4F90-558E-481B-BC10-B8EE5AC0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AC553-95BA-4F0B-9893-27B739998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5B52-FFC7-4353-870B-2E5B66A3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8865-361E-46BF-A561-524B070E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40A16-533A-42B3-A758-399FC5E7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CEFD35-C0D1-412F-BB0D-A6EDEB634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1F97F-F756-4A70-9C35-9CE5996D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DC3AB-456F-4137-B111-EE6E37431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43838-4CFE-4974-AA2F-AB2CB029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2E190-3241-4C40-B474-72164E12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6748-49F9-4574-8D85-3D0ABEE5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65A8-4FDC-4F6F-BD6F-2A39960D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F889-0DE7-4CBA-9AF2-40734ED9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2581-ADCA-4AFE-BB45-36E85DB4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04EDE-3870-4D7E-AE58-2B404EAE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4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874B-2F33-4A32-9C05-5AA633E1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D76B8-A51A-451C-A532-788B619C2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A08BC-3496-4C5F-8CE7-686672DF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0D9C-F5EF-489E-BAD5-CFEDAE67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1B57D-F008-46F5-915C-5E012685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04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03BE-A727-4EAE-AD6C-F3C24B30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188B2-C2D5-48A0-9E53-0D6EF473B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6D561-FF24-43EF-8A4F-F9BA5B335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657A-D0F9-4891-BDD4-F567AA0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FC8E0-D8F5-43DC-A1BB-1FBF79DD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1E0EC-4F04-49FC-BD2E-8839E09F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6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72A-5420-4095-A3EF-21D05E83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0380-1CA4-4A97-B035-E8A57563D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7F278-A98A-4712-A703-F2029825F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DBE9-D112-4521-A425-7BB0DECB5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3539B-3916-4764-B665-30E5B3CEB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D86E4-C7C2-40DD-879E-400B6557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3346A-2D34-4A69-AA80-9C2B00C8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84CE1-652A-43A3-A35B-0C54ED0C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2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5C6-5FE6-4050-AD75-C2E01F6B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76545-71F5-413D-A3DD-88E860CC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C4EB7-2510-4DC9-9969-B96267E3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DCC9E-4A23-4091-B113-878C5971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A7CE47-8206-4169-99C7-77B943E3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0D605-6CBF-47C5-867E-6A06DD2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15D0E-A563-4D62-9219-EBB3BAB6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5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BD25-FECB-43F0-99AE-231A1759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EE7C-1B73-481B-9AE4-F0F96374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71F7-2F5A-45FF-AA12-1DC49F481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EFD29-60ED-4AE2-8D2A-61B0AAA3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596A1-F948-4928-9555-F9B36184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501EB-6780-4BA6-8CE4-FADEC7B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37D2-C9A0-45EE-9CCE-034A39C3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49ED9-EBE5-4892-BE5C-004470956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9D029-5497-4D1A-B010-9D7E0E3F4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09243-0E40-49CE-AEA2-00C5452A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422A-A802-4A21-BBD2-5FC22F6D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55F5C-7F7F-45D0-890A-8D6FBC45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4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D2B965-9837-4278-AEA3-20ABD9AE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9448E-91A7-46B8-AE0B-D2C5FB58E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B125-28E0-4116-A650-C6CD3DF5B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976E-F6A6-4832-8943-4887936A2513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F10F-3E51-4E85-B6E3-9B5CAB35F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A7239-5B72-49EC-8575-2853BBE8C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04C82-DBDC-40EB-9343-6220291D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5.googleusercontent.com/76OuUMrx9Mx5mfVM2kTqlU6QmbjFQMUQBTCOh9ql4WEiBAQ77sX7se9XL1yD0NSkQBGN2iknKkQBmE6nz0sZfYooMzf2ACay1gOSRz00R-50IIEOZm3zRFiyHEb-w8Roh7VXdgJH">
            <a:extLst>
              <a:ext uri="{FF2B5EF4-FFF2-40B4-BE49-F238E27FC236}">
                <a16:creationId xmlns:a16="http://schemas.microsoft.com/office/drawing/2014/main" id="{727E26D3-B07D-403D-B2BD-E3F21D97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04" y="643467"/>
            <a:ext cx="773759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5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67AEEA8-C459-40C1-82F7-A76C78D9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151DF0-A11C-4B99-B9CB-FB9FB45A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3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9714E72-E4F0-4AF6-977E-A37561B9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56" y="643467"/>
            <a:ext cx="58488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F3953-2D7D-454A-88E2-B4AD1BA6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733425"/>
            <a:ext cx="75914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6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58D528A-4A2C-4257-AE76-D67A408C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9" y="643467"/>
            <a:ext cx="77917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1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4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5F5ECE-FFB2-4D98-94FC-7CFFFF42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7"/>
            <a:ext cx="7874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F24C35-8741-4BCC-A1A2-7A754480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80" y="643467"/>
            <a:ext cx="78190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0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3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D450D0-4E35-41B6-B2C4-63A254B2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8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6864423-3343-440F-A716-97FA716C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1" y="643467"/>
            <a:ext cx="7378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4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4623885-1EF3-4587-AAAB-8486B50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4"/>
            <a:ext cx="10905066" cy="3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3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5.googleusercontent.com/UVFfXqMvcbPeiURs36VBRHbsmqwf4f2EHQdVFEAgSRv5We-y5fSYLjWq3ppBi_sD5eha-3d2wwdZFH7eYKD2DFE1HgxoLnJEtXTZ7W95Tc1VW0SFKpQSdCpBnSRUjMsFKYC0BcaK">
            <a:extLst>
              <a:ext uri="{FF2B5EF4-FFF2-40B4-BE49-F238E27FC236}">
                <a16:creationId xmlns:a16="http://schemas.microsoft.com/office/drawing/2014/main" id="{CA9DA46B-19C0-4835-9123-25ACD3F6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40" y="643467"/>
            <a:ext cx="750311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5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B8181D-4220-45EE-A915-F7C015F6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FCCB60D-E9F7-45EF-AD47-5CB6B077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0" y="643467"/>
            <a:ext cx="78190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FA177A-A345-40EA-AB41-C24D516C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7"/>
            <a:ext cx="7874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3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07BA5B-3643-4633-8A61-C73535B2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0" y="643467"/>
            <a:ext cx="78190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6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C4D271-3797-404B-A394-B415A656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7877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0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436F0F4-FC65-4C7E-A33E-0C2223C3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3210DB9-336A-4A4B-98C7-F53307EC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8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504126-EE11-45F7-9A54-E1C674D5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1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6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11059E2-7FF4-4999-821B-5DDBD1C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87A618-8855-4C1A-BCE5-95D4EA83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33" y="643467"/>
            <a:ext cx="63669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6.googleusercontent.com/3WbF2QxhWhyZ8VZ2aZjr7JQs2eeJf7tms4-xwHzlitjQLzjDt8seYPE1nNZiSVaAVa-XaFqwRgRkW7M6Y__DyrgqkPZBCUy8_EtfXVu8AHLZ7HbLq0RJi1kdjOcrrM3W4u0xc7mo">
            <a:extLst>
              <a:ext uri="{FF2B5EF4-FFF2-40B4-BE49-F238E27FC236}">
                <a16:creationId xmlns:a16="http://schemas.microsoft.com/office/drawing/2014/main" id="{9646473A-3053-44A4-AE25-927906A9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36" y="643467"/>
            <a:ext cx="87389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8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0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9938CF-6158-4B1A-BF7C-D1D5C588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2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52C7AC-2AF9-453D-94CC-209AFEBC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41" y="643467"/>
            <a:ext cx="73063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3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83960-4599-48D5-BC2E-34D7E063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24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ndoor, yellow&#10;&#10;Description generated with high confidence">
            <a:extLst>
              <a:ext uri="{FF2B5EF4-FFF2-40B4-BE49-F238E27FC236}">
                <a16:creationId xmlns:a16="http://schemas.microsoft.com/office/drawing/2014/main" id="{53E7DC3A-37B0-49A1-86B3-BBD2CA86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5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872BAB-AF88-4513-9F52-97BD5691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48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181C559-6F0F-44EE-B226-D8D36774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41" y="643467"/>
            <a:ext cx="73063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3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2C1E25-0716-4D79-BDEC-63FC898A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55" y="643467"/>
            <a:ext cx="45264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s://lh3.googleusercontent.com/W_1VTc-sg9hy0n4iriH0NKE2Uvr8GdO0i5vPUhzRDvoj8LbE8xj4_ANzKvpEW5vfCXPnauP_CunZc0pAUPA-cgYqXrYwjStO6NEyVEI0s5cTAnckKx3ac3YJc-JO4ASa15V1uUJD">
            <a:extLst>
              <a:ext uri="{FF2B5EF4-FFF2-40B4-BE49-F238E27FC236}">
                <a16:creationId xmlns:a16="http://schemas.microsoft.com/office/drawing/2014/main" id="{EE87B1EC-8F8A-4A37-B958-AEB6A616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7" y="643467"/>
            <a:ext cx="509752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2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3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lh5.googleusercontent.com/SwOMc6dCC5HjIcLxc1m35dMsCamSWxvwfSsnR0u-7M-b0UTC4TNFZlQWwgTCJpytp74BhnnZ-4k0i6I20XSjeiztOtKaeWUrReLSn5rmKH-sMbm6PowPbWT5cXc165UrHfhg47OH">
            <a:extLst>
              <a:ext uri="{FF2B5EF4-FFF2-40B4-BE49-F238E27FC236}">
                <a16:creationId xmlns:a16="http://schemas.microsoft.com/office/drawing/2014/main" id="{6F2682A8-6C12-4845-B380-CFE753B8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04" y="643467"/>
            <a:ext cx="773759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lh6.googleusercontent.com/b7H3EY4LAVg0PLGVUVjEDq5dCBU7jVo2zif52-9vaZvpTLuvN98H0ZbSFAAA97nX-emLkZbRBl9GYQConcpMhM1RDNIFgZSGDEMjdeExlmgiLLPJysWjphAIh50FDNDHD2GNjg7w">
            <a:extLst>
              <a:ext uri="{FF2B5EF4-FFF2-40B4-BE49-F238E27FC236}">
                <a16:creationId xmlns:a16="http://schemas.microsoft.com/office/drawing/2014/main" id="{2476990F-5A78-441A-9936-58D56782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95" y="643467"/>
            <a:ext cx="740341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41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CA28F7-A8DF-4DFE-A805-A8ECFAFB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5195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B4A00E-A400-4300-B9FA-1BFE5B01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36" y="643467"/>
            <a:ext cx="65735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6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40D847-E573-4162-889F-58792499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2" y="643467"/>
            <a:ext cx="65349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</Words>
  <Application>Microsoft Office PowerPoint</Application>
  <PresentationFormat>Widescreen</PresentationFormat>
  <Paragraphs>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 Jarrar (PHS)</dc:creator>
  <cp:lastModifiedBy>Yousef Jarrar (PHS)</cp:lastModifiedBy>
  <cp:revision>14</cp:revision>
  <dcterms:created xsi:type="dcterms:W3CDTF">2017-11-04T04:09:43Z</dcterms:created>
  <dcterms:modified xsi:type="dcterms:W3CDTF">2017-11-04T18:50:52Z</dcterms:modified>
</cp:coreProperties>
</file>